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 id="2147483686" r:id="rId2"/>
  </p:sldMasterIdLst>
  <p:notesMasterIdLst>
    <p:notesMasterId r:id="rId13"/>
  </p:notesMasterIdLst>
  <p:sldIdLst>
    <p:sldId id="260" r:id="rId3"/>
    <p:sldId id="403" r:id="rId4"/>
    <p:sldId id="405" r:id="rId5"/>
    <p:sldId id="407" r:id="rId6"/>
    <p:sldId id="406" r:id="rId7"/>
    <p:sldId id="408" r:id="rId8"/>
    <p:sldId id="409" r:id="rId9"/>
    <p:sldId id="410" r:id="rId10"/>
    <p:sldId id="321" r:id="rId11"/>
    <p:sldId id="402" r:id="rId12"/>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2E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480" y="67"/>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A6C856-6124-482D-BB4C-8162044ADD28}" type="datetimeFigureOut">
              <a:rPr lang="en-US" smtClean="0"/>
              <a:t>12/18/2023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2A56DF-E0C1-4A27-83EB-7B614FE0D832}" type="slidenum">
              <a:rPr lang="en-US" smtClean="0"/>
              <a:t>‹#›</a:t>
            </a:fld>
            <a:endParaRPr lang="en-US"/>
          </a:p>
        </p:txBody>
      </p:sp>
    </p:spTree>
    <p:extLst>
      <p:ext uri="{BB962C8B-B14F-4D97-AF65-F5344CB8AC3E}">
        <p14:creationId xmlns:p14="http://schemas.microsoft.com/office/powerpoint/2010/main" val="1802079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ctr" anchorCtr="0">
            <a:noAutofit/>
          </a:bodyPr>
          <a:lstStyle/>
          <a:p>
            <a:pPr lvl="0">
              <a:spcBef>
                <a:spcPts val="0"/>
              </a:spcBef>
              <a:buNone/>
            </a:pPr>
            <a:endParaRPr dirty="0"/>
          </a:p>
        </p:txBody>
      </p:sp>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4821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781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ontent Slide_OneColumnBullets">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396815" y="565421"/>
            <a:ext cx="11374883" cy="521507"/>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3467"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r>
              <a:rPr lang="en-US"/>
              <a:t>Click to edit Master title style</a:t>
            </a:r>
            <a:endParaRPr/>
          </a:p>
        </p:txBody>
      </p:sp>
      <p:sp>
        <p:nvSpPr>
          <p:cNvPr id="84" name="Shape 84"/>
          <p:cNvSpPr txBox="1">
            <a:spLocks noGrp="1"/>
          </p:cNvSpPr>
          <p:nvPr>
            <p:ph type="subTitle" idx="1"/>
          </p:nvPr>
        </p:nvSpPr>
        <p:spPr>
          <a:xfrm>
            <a:off x="396815" y="1199110"/>
            <a:ext cx="11374883" cy="422657"/>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4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
        <p:nvSpPr>
          <p:cNvPr id="85" name="Shape 85"/>
          <p:cNvSpPr txBox="1">
            <a:spLocks noGrp="1"/>
          </p:cNvSpPr>
          <p:nvPr>
            <p:ph type="body" idx="2" hasCustomPrompt="1"/>
          </p:nvPr>
        </p:nvSpPr>
        <p:spPr>
          <a:xfrm>
            <a:off x="396815" y="1825626"/>
            <a:ext cx="11374883" cy="4143855"/>
          </a:xfrm>
          <a:prstGeom prst="rect">
            <a:avLst/>
          </a:prstGeom>
          <a:noFill/>
          <a:ln>
            <a:noFill/>
          </a:ln>
        </p:spPr>
        <p:txBody>
          <a:bodyPr wrap="square" lIns="68575" tIns="68575" rIns="68575" bIns="68575" anchor="t" anchorCtr="0"/>
          <a:lstStyle>
            <a:lvl1pPr marL="465655" marR="0" lvl="0" indent="-380990" algn="l" rtl="0">
              <a:lnSpc>
                <a:spcPct val="90000"/>
              </a:lnSpc>
              <a:spcBef>
                <a:spcPts val="1067"/>
              </a:spcBef>
              <a:buClr>
                <a:srgbClr val="0066A1"/>
              </a:buClr>
              <a:buSzPct val="100000"/>
              <a:buFont typeface="Arial" panose="020B0604020202020204" pitchFamily="34" charset="0"/>
              <a:buChar char="•"/>
              <a:defRPr sz="2000" b="0" i="0" u="none" strike="noStrike" cap="none">
                <a:solidFill>
                  <a:schemeClr val="dk1"/>
                </a:solidFill>
                <a:latin typeface="Calibri"/>
                <a:ea typeface="Calibri"/>
                <a:cs typeface="Calibri"/>
                <a:sym typeface="Calibri"/>
              </a:defRPr>
            </a:lvl1pPr>
            <a:lvl2pPr marL="795847" marR="0" lvl="1" indent="-220128" algn="l" rtl="0">
              <a:lnSpc>
                <a:spcPct val="90000"/>
              </a:lnSpc>
              <a:spcBef>
                <a:spcPts val="533"/>
              </a:spcBef>
              <a:buClr>
                <a:srgbClr val="0066A1"/>
              </a:buClr>
              <a:buSzPct val="100000"/>
              <a:buFont typeface="Calibri" panose="020F0502020204030204" pitchFamily="34" charset="0"/>
              <a:buChar char="­"/>
              <a:defRPr sz="1867" b="0" i="0" u="none" strike="noStrike" cap="none">
                <a:solidFill>
                  <a:schemeClr val="dk1"/>
                </a:solidFill>
                <a:latin typeface="Calibri"/>
                <a:ea typeface="Calibri"/>
                <a:cs typeface="Calibri"/>
                <a:sym typeface="Calibri"/>
              </a:defRPr>
            </a:lvl2pPr>
            <a:lvl3pPr marL="1253035" marR="0" lvl="2" indent="-237061" algn="l" rtl="0">
              <a:lnSpc>
                <a:spcPct val="90000"/>
              </a:lnSpc>
              <a:spcBef>
                <a:spcPts val="533"/>
              </a:spcBef>
              <a:buClr>
                <a:srgbClr val="0066A1"/>
              </a:buClr>
              <a:buSzPct val="100000"/>
              <a:buFont typeface="Noto Sans Symbols"/>
              <a:buChar char="▪"/>
              <a:defRPr sz="1600" b="0" i="0" u="none" strike="noStrike" cap="none">
                <a:solidFill>
                  <a:schemeClr val="dk1"/>
                </a:solidFill>
                <a:latin typeface="Calibri"/>
                <a:ea typeface="Calibri"/>
                <a:cs typeface="Calibri"/>
                <a:sym typeface="Calibri"/>
              </a:defRPr>
            </a:lvl3pPr>
            <a:lvl4pPr marL="1659425" marR="0" lvl="3"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4pPr>
            <a:lvl5pPr marL="2116614" marR="0" lvl="4" indent="-203195" algn="l" rtl="0">
              <a:lnSpc>
                <a:spcPct val="90000"/>
              </a:lnSpc>
              <a:spcBef>
                <a:spcPts val="533"/>
              </a:spcBef>
              <a:buClr>
                <a:srgbClr val="0066A1"/>
              </a:buClr>
              <a:buSzPct val="100000"/>
              <a:buFont typeface="Noto Sans Symbols"/>
              <a:buChar char="▪"/>
              <a:defRPr sz="1467" b="0" i="0" u="none" strike="noStrike" cap="none">
                <a:solidFill>
                  <a:schemeClr val="dk1"/>
                </a:solidFill>
                <a:latin typeface="Calibri"/>
                <a:ea typeface="Calibri"/>
                <a:cs typeface="Calibri"/>
                <a:sym typeface="Calibri"/>
              </a:defRPr>
            </a:lvl5pPr>
            <a:lvl6pPr marL="2523004" marR="0" lvl="5"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6pPr>
            <a:lvl7pPr marL="2980192" marR="0" lvl="6"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7pPr>
            <a:lvl8pPr marL="3437381" marR="0" lvl="7"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8pPr>
            <a:lvl9pPr marL="3894569" marR="0" lvl="8" indent="-118530" algn="l" rtl="0">
              <a:lnSpc>
                <a:spcPct val="90000"/>
              </a:lnSpc>
              <a:spcBef>
                <a:spcPts val="533"/>
              </a:spcBef>
              <a:buClr>
                <a:schemeClr val="dk1"/>
              </a:buClr>
              <a:buSzPct val="100000"/>
              <a:buFont typeface="Arial"/>
              <a:buChar char="•"/>
              <a:defRPr sz="1867" b="0" i="0" u="none" strike="noStrike" cap="none">
                <a:solidFill>
                  <a:schemeClr val="dk1"/>
                </a:solidFill>
                <a:latin typeface="Calibri"/>
                <a:ea typeface="Calibri"/>
                <a:cs typeface="Calibri"/>
                <a:sym typeface="Calibri"/>
              </a:defRPr>
            </a:lvl9pPr>
          </a:lstStyle>
          <a:p>
            <a:r>
              <a:rPr lang="en-US" dirty="0"/>
              <a:t>Level 1</a:t>
            </a:r>
          </a:p>
          <a:p>
            <a:pPr lvl="1"/>
            <a:r>
              <a:rPr lang="en-US" dirty="0"/>
              <a:t>Level 2</a:t>
            </a:r>
          </a:p>
          <a:p>
            <a:pPr lvl="2"/>
            <a:r>
              <a:rPr lang="en-US" dirty="0"/>
              <a:t>Level 3</a:t>
            </a:r>
          </a:p>
        </p:txBody>
      </p:sp>
    </p:spTree>
    <p:extLst>
      <p:ext uri="{BB962C8B-B14F-4D97-AF65-F5344CB8AC3E}">
        <p14:creationId xmlns:p14="http://schemas.microsoft.com/office/powerpoint/2010/main" val="156471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943EF9-380C-4250-8E15-92EEF202FA27}"/>
              </a:ext>
            </a:extLst>
          </p:cNvPr>
          <p:cNvSpPr>
            <a:spLocks noGrp="1"/>
          </p:cNvSpPr>
          <p:nvPr>
            <p:ph sz="half" idx="1"/>
          </p:nvPr>
        </p:nvSpPr>
        <p:spPr>
          <a:xfrm>
            <a:off x="838200" y="1455976"/>
            <a:ext cx="5181600" cy="47209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62218-68E3-48C9-B84C-2C2D2CF124DC}"/>
              </a:ext>
            </a:extLst>
          </p:cNvPr>
          <p:cNvSpPr>
            <a:spLocks noGrp="1"/>
          </p:cNvSpPr>
          <p:nvPr>
            <p:ph sz="half" idx="2"/>
          </p:nvPr>
        </p:nvSpPr>
        <p:spPr>
          <a:xfrm>
            <a:off x="6172200" y="1455976"/>
            <a:ext cx="5181600" cy="472098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EFE6ACF6-1DDD-4057-AAC9-937A8DF615D5}"/>
              </a:ext>
            </a:extLst>
          </p:cNvPr>
          <p:cNvSpPr>
            <a:spLocks noGrp="1"/>
          </p:cNvSpPr>
          <p:nvPr>
            <p:ph type="sldNum" sz="quarter" idx="12"/>
          </p:nvPr>
        </p:nvSpPr>
        <p:spPr>
          <a:xfrm>
            <a:off x="8610600" y="6414406"/>
            <a:ext cx="2743200" cy="365125"/>
          </a:xfrm>
          <a:prstGeom prst="rect">
            <a:avLst/>
          </a:prstGeom>
        </p:spPr>
        <p:txBody>
          <a:bodyPr/>
          <a:lstStyle/>
          <a:p>
            <a:fld id="{1A76A039-829D-441A-81EB-F08C89192208}" type="slidenum">
              <a:rPr lang="en-US" smtClean="0"/>
              <a:t>‹#›</a:t>
            </a:fld>
            <a:endParaRPr lang="en-US"/>
          </a:p>
        </p:txBody>
      </p:sp>
      <p:sp>
        <p:nvSpPr>
          <p:cNvPr id="6" name="Title Placeholder 1">
            <a:extLst>
              <a:ext uri="{FF2B5EF4-FFF2-40B4-BE49-F238E27FC236}">
                <a16:creationId xmlns:a16="http://schemas.microsoft.com/office/drawing/2014/main" id="{2E3105C2-1D29-4664-8E86-3B971EE2EEDA}"/>
              </a:ext>
            </a:extLst>
          </p:cNvPr>
          <p:cNvSpPr>
            <a:spLocks noGrp="1"/>
          </p:cNvSpPr>
          <p:nvPr>
            <p:ph type="title"/>
          </p:nvPr>
        </p:nvSpPr>
        <p:spPr>
          <a:xfrm>
            <a:off x="838200" y="603530"/>
            <a:ext cx="10515600" cy="70978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524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DA889B-4CAC-435D-8686-A3CF133197B4}"/>
              </a:ext>
            </a:extLst>
          </p:cNvPr>
          <p:cNvSpPr>
            <a:spLocks noGrp="1"/>
          </p:cNvSpPr>
          <p:nvPr>
            <p:ph type="body" idx="1"/>
          </p:nvPr>
        </p:nvSpPr>
        <p:spPr>
          <a:xfrm>
            <a:off x="838200" y="1313316"/>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33363D9-483E-46F2-A1A6-C0DF9D0B8B84}"/>
              </a:ext>
            </a:extLst>
          </p:cNvPr>
          <p:cNvSpPr>
            <a:spLocks noGrp="1"/>
          </p:cNvSpPr>
          <p:nvPr>
            <p:ph sz="half" idx="2"/>
          </p:nvPr>
        </p:nvSpPr>
        <p:spPr>
          <a:xfrm>
            <a:off x="839788" y="2137228"/>
            <a:ext cx="5157787" cy="40524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B14FE2-05D0-4671-BA4E-09D27F3535B4}"/>
              </a:ext>
            </a:extLst>
          </p:cNvPr>
          <p:cNvSpPr>
            <a:spLocks noGrp="1"/>
          </p:cNvSpPr>
          <p:nvPr>
            <p:ph type="body" sz="quarter" idx="3"/>
          </p:nvPr>
        </p:nvSpPr>
        <p:spPr>
          <a:xfrm>
            <a:off x="6170612" y="1313316"/>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FBD541-0642-4BD5-BD12-825658854009}"/>
              </a:ext>
            </a:extLst>
          </p:cNvPr>
          <p:cNvSpPr>
            <a:spLocks noGrp="1"/>
          </p:cNvSpPr>
          <p:nvPr>
            <p:ph sz="quarter" idx="4"/>
          </p:nvPr>
        </p:nvSpPr>
        <p:spPr>
          <a:xfrm>
            <a:off x="6172200" y="2137228"/>
            <a:ext cx="5183188" cy="40524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5AF29774-2470-49AA-ABB5-E64DA603FEB7}"/>
              </a:ext>
            </a:extLst>
          </p:cNvPr>
          <p:cNvSpPr>
            <a:spLocks noGrp="1"/>
          </p:cNvSpPr>
          <p:nvPr>
            <p:ph type="sldNum" sz="quarter" idx="12"/>
          </p:nvPr>
        </p:nvSpPr>
        <p:spPr>
          <a:xfrm>
            <a:off x="8610600" y="6414406"/>
            <a:ext cx="2743200" cy="365125"/>
          </a:xfrm>
          <a:prstGeom prst="rect">
            <a:avLst/>
          </a:prstGeom>
        </p:spPr>
        <p:txBody>
          <a:bodyPr/>
          <a:lstStyle/>
          <a:p>
            <a:fld id="{1A76A039-829D-441A-81EB-F08C89192208}" type="slidenum">
              <a:rPr lang="en-US" smtClean="0"/>
              <a:t>‹#›</a:t>
            </a:fld>
            <a:endParaRPr lang="en-US"/>
          </a:p>
        </p:txBody>
      </p:sp>
      <p:sp>
        <p:nvSpPr>
          <p:cNvPr id="8" name="Title Placeholder 1">
            <a:extLst>
              <a:ext uri="{FF2B5EF4-FFF2-40B4-BE49-F238E27FC236}">
                <a16:creationId xmlns:a16="http://schemas.microsoft.com/office/drawing/2014/main" id="{856533F6-C9B6-41CF-BE72-E4CFC068512E}"/>
              </a:ext>
            </a:extLst>
          </p:cNvPr>
          <p:cNvSpPr>
            <a:spLocks noGrp="1"/>
          </p:cNvSpPr>
          <p:nvPr>
            <p:ph type="title"/>
          </p:nvPr>
        </p:nvSpPr>
        <p:spPr>
          <a:xfrm>
            <a:off x="838200" y="603530"/>
            <a:ext cx="10515600" cy="70978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39786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lace in Images">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761999" y="3429318"/>
            <a:ext cx="10557309" cy="903921"/>
          </a:xfrm>
          <a:prstGeom prst="rect">
            <a:avLst/>
          </a:prstGeom>
          <a:noFill/>
          <a:ln>
            <a:noFill/>
          </a:ln>
        </p:spPr>
        <p:txBody>
          <a:bodyPr wrap="square" lIns="68575" tIns="68575" rIns="68575" bIns="68575" anchor="t" anchorCtr="0"/>
          <a:lstStyle>
            <a:lvl1pPr marL="0" marR="0" lvl="0" indent="0" algn="l" rtl="0">
              <a:lnSpc>
                <a:spcPct val="90000"/>
              </a:lnSpc>
              <a:spcBef>
                <a:spcPts val="0"/>
              </a:spcBef>
              <a:buClr>
                <a:srgbClr val="0066A1"/>
              </a:buClr>
              <a:buSzPct val="100000"/>
              <a:buFont typeface="Calibri"/>
              <a:buNone/>
              <a:defRPr sz="4400" b="1" i="0" u="none" strike="noStrike" cap="none">
                <a:solidFill>
                  <a:srgbClr val="0066A1"/>
                </a:solidFill>
                <a:latin typeface="Calibri"/>
                <a:ea typeface="Calibri"/>
                <a:cs typeface="Calibri"/>
                <a:sym typeface="Calibri"/>
              </a:defRPr>
            </a:lvl1pPr>
            <a:lvl2pPr lvl="1" indent="0">
              <a:spcBef>
                <a:spcPts val="0"/>
              </a:spcBef>
              <a:buSzPct val="78571"/>
              <a:buNone/>
              <a:defRPr sz="1867"/>
            </a:lvl2pPr>
            <a:lvl3pPr lvl="2" indent="0">
              <a:spcBef>
                <a:spcPts val="0"/>
              </a:spcBef>
              <a:buSzPct val="78571"/>
              <a:buNone/>
              <a:defRPr sz="1867"/>
            </a:lvl3pPr>
            <a:lvl4pPr lvl="3" indent="0">
              <a:spcBef>
                <a:spcPts val="0"/>
              </a:spcBef>
              <a:buSzPct val="78571"/>
              <a:buNone/>
              <a:defRPr sz="1867"/>
            </a:lvl4pPr>
            <a:lvl5pPr lvl="4" indent="0">
              <a:spcBef>
                <a:spcPts val="0"/>
              </a:spcBef>
              <a:buSzPct val="78571"/>
              <a:buNone/>
              <a:defRPr sz="1867"/>
            </a:lvl5pPr>
            <a:lvl6pPr lvl="5" indent="0">
              <a:spcBef>
                <a:spcPts val="0"/>
              </a:spcBef>
              <a:buSzPct val="78571"/>
              <a:buNone/>
              <a:defRPr sz="1867"/>
            </a:lvl6pPr>
            <a:lvl7pPr lvl="6" indent="0">
              <a:spcBef>
                <a:spcPts val="0"/>
              </a:spcBef>
              <a:buSzPct val="78571"/>
              <a:buNone/>
              <a:defRPr sz="1867"/>
            </a:lvl7pPr>
            <a:lvl8pPr lvl="7" indent="0">
              <a:spcBef>
                <a:spcPts val="0"/>
              </a:spcBef>
              <a:buSzPct val="78571"/>
              <a:buNone/>
              <a:defRPr sz="1867"/>
            </a:lvl8pPr>
            <a:lvl9pPr lvl="8" indent="0">
              <a:spcBef>
                <a:spcPts val="0"/>
              </a:spcBef>
              <a:buSzPct val="78571"/>
              <a:buNone/>
              <a:defRPr sz="1867"/>
            </a:lvl9pPr>
          </a:lstStyle>
          <a:p>
            <a:r>
              <a:rPr lang="en-US"/>
              <a:t>Click to edit Master title style</a:t>
            </a:r>
            <a:endParaRPr/>
          </a:p>
        </p:txBody>
      </p:sp>
      <p:sp>
        <p:nvSpPr>
          <p:cNvPr id="67" name="Shape 67"/>
          <p:cNvSpPr txBox="1">
            <a:spLocks noGrp="1"/>
          </p:cNvSpPr>
          <p:nvPr>
            <p:ph type="subTitle" idx="1"/>
          </p:nvPr>
        </p:nvSpPr>
        <p:spPr>
          <a:xfrm>
            <a:off x="761999" y="4425316"/>
            <a:ext cx="10557309" cy="1244283"/>
          </a:xfrm>
          <a:prstGeom prst="rect">
            <a:avLst/>
          </a:prstGeom>
          <a:noFill/>
          <a:ln>
            <a:noFill/>
          </a:ln>
        </p:spPr>
        <p:txBody>
          <a:bodyPr wrap="square" lIns="68575" tIns="68575" rIns="68575" bIns="68575" anchor="t" anchorCtr="0"/>
          <a:lstStyle>
            <a:lvl1pPr marL="0" marR="0" lvl="0" indent="0" algn="l" rtl="0">
              <a:lnSpc>
                <a:spcPct val="90000"/>
              </a:lnSpc>
              <a:spcBef>
                <a:spcPts val="1067"/>
              </a:spcBef>
              <a:buClr>
                <a:srgbClr val="7F7F7F"/>
              </a:buClr>
              <a:buSzPct val="100000"/>
              <a:buFont typeface="Arial"/>
              <a:buNone/>
              <a:defRPr sz="2800" b="1" i="1" u="none" strike="noStrike" cap="none">
                <a:solidFill>
                  <a:srgbClr val="7F7F7F"/>
                </a:solidFill>
                <a:latin typeface="Calibri"/>
                <a:ea typeface="Calibri"/>
                <a:cs typeface="Calibri"/>
                <a:sym typeface="Calibri"/>
              </a:defRPr>
            </a:lvl1pPr>
            <a:lvl2pPr marL="457189" marR="0" lvl="1" indent="0" algn="ctr" rtl="0">
              <a:lnSpc>
                <a:spcPct val="90000"/>
              </a:lnSpc>
              <a:spcBef>
                <a:spcPts val="533"/>
              </a:spcBef>
              <a:buClr>
                <a:schemeClr val="dk1"/>
              </a:buClr>
              <a:buSzPct val="100000"/>
              <a:buFont typeface="Arial"/>
              <a:buNone/>
              <a:defRPr sz="2000" b="0" i="0" u="none" strike="noStrike" cap="none">
                <a:solidFill>
                  <a:schemeClr val="dk1"/>
                </a:solidFill>
                <a:latin typeface="Calibri"/>
                <a:ea typeface="Calibri"/>
                <a:cs typeface="Calibri"/>
                <a:sym typeface="Calibri"/>
              </a:defRPr>
            </a:lvl2pPr>
            <a:lvl3pPr marL="914377" marR="0" lvl="2" indent="0" algn="ctr" rtl="0">
              <a:lnSpc>
                <a:spcPct val="90000"/>
              </a:lnSpc>
              <a:spcBef>
                <a:spcPts val="533"/>
              </a:spcBef>
              <a:buClr>
                <a:schemeClr val="dk1"/>
              </a:buClr>
              <a:buSzPct val="100000"/>
              <a:buFont typeface="Arial"/>
              <a:buNone/>
              <a:defRPr sz="1867" b="0" i="0" u="none" strike="noStrike" cap="none">
                <a:solidFill>
                  <a:schemeClr val="dk1"/>
                </a:solidFill>
                <a:latin typeface="Calibri"/>
                <a:ea typeface="Calibri"/>
                <a:cs typeface="Calibri"/>
                <a:sym typeface="Calibri"/>
              </a:defRPr>
            </a:lvl3pPr>
            <a:lvl4pPr marL="1371566" marR="0" lvl="3"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4pPr>
            <a:lvl5pPr marL="1828754" marR="0" lvl="4"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5pPr>
            <a:lvl6pPr marL="2285943" marR="0" lvl="5"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6pPr>
            <a:lvl7pPr marL="2743131" marR="0" lvl="6"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7pPr>
            <a:lvl8pPr marL="3200320" marR="0" lvl="7"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8pPr>
            <a:lvl9pPr marL="3657509" marR="0" lvl="8" indent="0" algn="ctr" rtl="0">
              <a:lnSpc>
                <a:spcPct val="90000"/>
              </a:lnSpc>
              <a:spcBef>
                <a:spcPts val="533"/>
              </a:spcBef>
              <a:buClr>
                <a:schemeClr val="dk1"/>
              </a:buClr>
              <a:buSzPct val="100000"/>
              <a:buFont typeface="Arial"/>
              <a:buNone/>
              <a:defRPr sz="1600" b="0" i="0" u="none" strike="noStrike" cap="none">
                <a:solidFill>
                  <a:schemeClr val="dk1"/>
                </a:solidFill>
                <a:latin typeface="Calibri"/>
                <a:ea typeface="Calibri"/>
                <a:cs typeface="Calibri"/>
                <a:sym typeface="Calibri"/>
              </a:defRPr>
            </a:lvl9pPr>
          </a:lstStyle>
          <a:p>
            <a:r>
              <a:rPr lang="en-US"/>
              <a:t>Click to edit Master subtitle style</a:t>
            </a:r>
            <a:endParaRPr/>
          </a:p>
        </p:txBody>
      </p:sp>
    </p:spTree>
    <p:extLst>
      <p:ext uri="{BB962C8B-B14F-4D97-AF65-F5344CB8AC3E}">
        <p14:creationId xmlns:p14="http://schemas.microsoft.com/office/powerpoint/2010/main" val="2975222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7"/>
        <p:cNvGrpSpPr/>
        <p:nvPr/>
      </p:nvGrpSpPr>
      <p:grpSpPr>
        <a:xfrm>
          <a:off x="0" y="0"/>
          <a:ext cx="0" cy="0"/>
          <a:chOff x="0" y="0"/>
          <a:chExt cx="0" cy="0"/>
        </a:xfrm>
      </p:grpSpPr>
      <p:sp>
        <p:nvSpPr>
          <p:cNvPr id="78" name="Shape 78"/>
          <p:cNvSpPr txBox="1"/>
          <p:nvPr/>
        </p:nvSpPr>
        <p:spPr>
          <a:xfrm>
            <a:off x="379879" y="6171167"/>
            <a:ext cx="2057400" cy="365125"/>
          </a:xfrm>
          <a:prstGeom prst="rect">
            <a:avLst/>
          </a:prstGeom>
          <a:noFill/>
          <a:ln>
            <a:noFill/>
          </a:ln>
        </p:spPr>
        <p:txBody>
          <a:bodyPr wrap="square" lIns="91433" tIns="45700" rIns="91433" bIns="45700" anchor="ctr" anchorCtr="0">
            <a:noAutofit/>
          </a:bodyPr>
          <a:lstStyle/>
          <a:p>
            <a:pPr marL="0" marR="0" lvl="0" indent="0" algn="l" rtl="0">
              <a:spcBef>
                <a:spcPts val="0"/>
              </a:spcBef>
              <a:buSzPct val="25000"/>
              <a:buNone/>
            </a:pPr>
            <a:fld id="{00000000-1234-1234-1234-123412341234}" type="slidenum">
              <a:rPr lang="en" sz="1200" b="0" i="0" u="none" strike="noStrike" cap="none">
                <a:solidFill>
                  <a:srgbClr val="0066A1"/>
                </a:solidFill>
                <a:latin typeface="Calibri"/>
                <a:ea typeface="Calibri"/>
                <a:cs typeface="Calibri"/>
                <a:sym typeface="Calibri"/>
              </a:rPr>
              <a:pPr marL="0" marR="0" lvl="0" indent="0" algn="l" rtl="0">
                <a:spcBef>
                  <a:spcPts val="0"/>
                </a:spcBef>
                <a:buSzPct val="25000"/>
                <a:buNone/>
              </a:pPr>
              <a:t>‹#›</a:t>
            </a:fld>
            <a:endParaRPr lang="en" sz="1200" b="0" i="0" u="none" strike="noStrike" cap="none">
              <a:solidFill>
                <a:srgbClr val="0066A1"/>
              </a:solidFill>
              <a:latin typeface="Calibri"/>
              <a:ea typeface="Calibri"/>
              <a:cs typeface="Calibri"/>
              <a:sym typeface="Calibri"/>
            </a:endParaRPr>
          </a:p>
        </p:txBody>
      </p:sp>
      <p:pic>
        <p:nvPicPr>
          <p:cNvPr id="79" name="Shape 79"/>
          <p:cNvPicPr preferRelativeResize="0"/>
          <p:nvPr/>
        </p:nvPicPr>
        <p:blipFill rotWithShape="1">
          <a:blip r:embed="rId5">
            <a:alphaModFix/>
          </a:blip>
          <a:srcRect/>
          <a:stretch/>
        </p:blipFill>
        <p:spPr>
          <a:xfrm>
            <a:off x="10871132" y="6071713"/>
            <a:ext cx="1145704" cy="355587"/>
          </a:xfrm>
          <a:prstGeom prst="rect">
            <a:avLst/>
          </a:prstGeom>
          <a:noFill/>
          <a:ln>
            <a:noFill/>
          </a:ln>
        </p:spPr>
      </p:pic>
      <p:pic>
        <p:nvPicPr>
          <p:cNvPr id="80" name="Shape 80"/>
          <p:cNvPicPr preferRelativeResize="0"/>
          <p:nvPr/>
        </p:nvPicPr>
        <p:blipFill rotWithShape="1">
          <a:blip r:embed="rId6">
            <a:alphaModFix/>
          </a:blip>
          <a:srcRect/>
          <a:stretch/>
        </p:blipFill>
        <p:spPr>
          <a:xfrm>
            <a:off x="4887" y="1"/>
            <a:ext cx="12187111" cy="914033"/>
          </a:xfrm>
          <a:prstGeom prst="rect">
            <a:avLst/>
          </a:prstGeom>
          <a:noFill/>
          <a:ln>
            <a:noFill/>
          </a:ln>
        </p:spPr>
      </p:pic>
      <p:pic>
        <p:nvPicPr>
          <p:cNvPr id="81" name="Shape 81"/>
          <p:cNvPicPr preferRelativeResize="0"/>
          <p:nvPr/>
        </p:nvPicPr>
        <p:blipFill rotWithShape="1">
          <a:blip r:embed="rId7">
            <a:alphaModFix/>
          </a:blip>
          <a:srcRect/>
          <a:stretch/>
        </p:blipFill>
        <p:spPr>
          <a:xfrm>
            <a:off x="1" y="5943601"/>
            <a:ext cx="12187111" cy="914033"/>
          </a:xfrm>
          <a:prstGeom prst="rect">
            <a:avLst/>
          </a:prstGeom>
          <a:noFill/>
          <a:ln>
            <a:noFill/>
          </a:ln>
        </p:spPr>
      </p:pic>
    </p:spTree>
    <p:extLst>
      <p:ext uri="{BB962C8B-B14F-4D97-AF65-F5344CB8AC3E}">
        <p14:creationId xmlns:p14="http://schemas.microsoft.com/office/powerpoint/2010/main" val="989117274"/>
      </p:ext>
    </p:extLst>
  </p:cSld>
  <p:clrMap bg1="lt1" tx1="dk1" bg2="dk2" tx2="lt2" accent1="accent1" accent2="accent2" accent3="accent3" accent4="accent4" accent5="accent5" accent6="accent6" hlink="hlink" folHlink="folHlink"/>
  <p:sldLayoutIdLst>
    <p:sldLayoutId id="2147483682" r:id="rId1"/>
    <p:sldLayoutId id="2147483652" r:id="rId2"/>
    <p:sldLayoutId id="2147483653" r:id="rId3"/>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3">
            <a:alphaModFix/>
          </a:blip>
          <a:srcRect/>
          <a:stretch/>
        </p:blipFill>
        <p:spPr>
          <a:xfrm>
            <a:off x="0" y="0"/>
            <a:ext cx="12192003" cy="6842901"/>
          </a:xfrm>
          <a:prstGeom prst="rect">
            <a:avLst/>
          </a:prstGeom>
          <a:noFill/>
          <a:ln>
            <a:noFill/>
          </a:ln>
        </p:spPr>
      </p:pic>
      <p:pic>
        <p:nvPicPr>
          <p:cNvPr id="52" name="Shape 52"/>
          <p:cNvPicPr preferRelativeResize="0"/>
          <p:nvPr/>
        </p:nvPicPr>
        <p:blipFill rotWithShape="1">
          <a:blip r:embed="rId4">
            <a:alphaModFix/>
          </a:blip>
          <a:srcRect/>
          <a:stretch/>
        </p:blipFill>
        <p:spPr>
          <a:xfrm>
            <a:off x="0" y="5014478"/>
            <a:ext cx="12192000" cy="1840589"/>
          </a:xfrm>
          <a:prstGeom prst="rect">
            <a:avLst/>
          </a:prstGeom>
          <a:noFill/>
          <a:ln>
            <a:noFill/>
          </a:ln>
        </p:spPr>
      </p:pic>
      <p:pic>
        <p:nvPicPr>
          <p:cNvPr id="53" name="Shape 53"/>
          <p:cNvPicPr preferRelativeResize="0"/>
          <p:nvPr/>
        </p:nvPicPr>
        <p:blipFill rotWithShape="1">
          <a:blip r:embed="rId5">
            <a:alphaModFix/>
          </a:blip>
          <a:srcRect/>
          <a:stretch/>
        </p:blipFill>
        <p:spPr>
          <a:xfrm>
            <a:off x="0" y="1"/>
            <a:ext cx="12192000" cy="921404"/>
          </a:xfrm>
          <a:prstGeom prst="rect">
            <a:avLst/>
          </a:prstGeom>
          <a:noFill/>
          <a:ln>
            <a:noFill/>
          </a:ln>
        </p:spPr>
      </p:pic>
      <p:sp>
        <p:nvSpPr>
          <p:cNvPr id="54" name="Shape 54"/>
          <p:cNvSpPr txBox="1"/>
          <p:nvPr/>
        </p:nvSpPr>
        <p:spPr>
          <a:xfrm>
            <a:off x="379879" y="6171167"/>
            <a:ext cx="2057400" cy="365125"/>
          </a:xfrm>
          <a:prstGeom prst="rect">
            <a:avLst/>
          </a:prstGeom>
          <a:noFill/>
          <a:ln>
            <a:noFill/>
          </a:ln>
        </p:spPr>
        <p:txBody>
          <a:bodyPr wrap="square" lIns="91433" tIns="45700" rIns="91433" bIns="45700" anchor="ctr" anchorCtr="0">
            <a:noAutofit/>
          </a:bodyPr>
          <a:lstStyle/>
          <a:p>
            <a:pPr marL="0" marR="0" lvl="0" indent="0" algn="l" rtl="0">
              <a:spcBef>
                <a:spcPts val="0"/>
              </a:spcBef>
              <a:buSzPct val="25000"/>
              <a:buNone/>
            </a:pPr>
            <a:fld id="{00000000-1234-1234-1234-123412341234}" type="slidenum">
              <a:rPr lang="en" sz="1200" b="0" i="0" u="none" strike="noStrike" cap="none">
                <a:solidFill>
                  <a:schemeClr val="lt1"/>
                </a:solidFill>
                <a:latin typeface="Calibri"/>
                <a:ea typeface="Calibri"/>
                <a:cs typeface="Calibri"/>
                <a:sym typeface="Calibri"/>
              </a:rPr>
              <a:pPr marL="0" marR="0" lvl="0" indent="0" algn="l" rtl="0">
                <a:spcBef>
                  <a:spcPts val="0"/>
                </a:spcBef>
                <a:buSzPct val="25000"/>
                <a:buNone/>
              </a:pPr>
              <a:t>‹#›</a:t>
            </a:fld>
            <a:endParaRPr lang="en" sz="1200" b="0" i="0" u="none" strike="noStrike" cap="none">
              <a:solidFill>
                <a:schemeClr val="lt1"/>
              </a:solidFill>
              <a:latin typeface="Calibri"/>
              <a:ea typeface="Calibri"/>
              <a:cs typeface="Calibri"/>
              <a:sym typeface="Calibri"/>
            </a:endParaRPr>
          </a:p>
        </p:txBody>
      </p:sp>
      <p:pic>
        <p:nvPicPr>
          <p:cNvPr id="55" name="Shape 55"/>
          <p:cNvPicPr preferRelativeResize="0"/>
          <p:nvPr/>
        </p:nvPicPr>
        <p:blipFill rotWithShape="1">
          <a:blip r:embed="rId6">
            <a:alphaModFix/>
          </a:blip>
          <a:srcRect r="2161"/>
          <a:stretch/>
        </p:blipFill>
        <p:spPr>
          <a:xfrm>
            <a:off x="10718596" y="6080770"/>
            <a:ext cx="1143672" cy="665889"/>
          </a:xfrm>
          <a:prstGeom prst="rect">
            <a:avLst/>
          </a:prstGeom>
          <a:noFill/>
          <a:ln>
            <a:noFill/>
          </a:ln>
        </p:spPr>
      </p:pic>
    </p:spTree>
    <p:extLst>
      <p:ext uri="{BB962C8B-B14F-4D97-AF65-F5344CB8AC3E}">
        <p14:creationId xmlns:p14="http://schemas.microsoft.com/office/powerpoint/2010/main" val="3924655659"/>
      </p:ext>
    </p:extLst>
  </p:cSld>
  <p:clrMap bg1="lt1" tx1="dk1" bg2="dk2" tx2="lt2" accent1="accent1" accent2="accent2" accent3="accent3" accent4="accent4" accent5="accent5" accent6="accent6" hlink="hlink" folHlink="folHlink"/>
  <p:sldLayoutIdLst>
    <p:sldLayoutId id="2147483687" r:id="rId1"/>
  </p:sldLayoutIdLst>
  <p:hf hd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3.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761999" y="1141047"/>
            <a:ext cx="10557309" cy="2308123"/>
          </a:xfrm>
          <a:prstGeom prst="rect">
            <a:avLst/>
          </a:prstGeom>
          <a:noFill/>
          <a:ln>
            <a:noFill/>
          </a:ln>
        </p:spPr>
        <p:txBody>
          <a:bodyPr vert="horz" wrap="square" lIns="91433" tIns="45700" rIns="91433" bIns="45700" rtlCol="0" anchor="t" anchorCtr="0">
            <a:noAutofit/>
          </a:bodyPr>
          <a:lstStyle/>
          <a:p>
            <a:pPr indent="-279393" algn="ctr"/>
            <a:r>
              <a:rPr lang="en-US" sz="3200" dirty="0">
                <a:latin typeface="Arial" panose="020B0604020202020204" pitchFamily="34" charset="0"/>
                <a:ea typeface="Calibri" panose="020F0502020204030204" pitchFamily="34" charset="0"/>
              </a:rPr>
              <a:t>Sample Presentation Model </a:t>
            </a:r>
            <a:br>
              <a:rPr lang="en-US" sz="3200" dirty="0">
                <a:latin typeface="Arial" panose="020B0604020202020204" pitchFamily="34" charset="0"/>
                <a:ea typeface="Calibri" panose="020F0502020204030204" pitchFamily="34" charset="0"/>
              </a:rPr>
            </a:br>
            <a:r>
              <a:rPr lang="en-US" sz="3200" dirty="0">
                <a:latin typeface="Arial" panose="020B0604020202020204" pitchFamily="34" charset="0"/>
                <a:ea typeface="Calibri" panose="020F0502020204030204" pitchFamily="34" charset="0"/>
              </a:rPr>
              <a:t>for World Technology Summit</a:t>
            </a:r>
            <a:endParaRPr sz="5333" i="1" dirty="0"/>
          </a:p>
        </p:txBody>
      </p:sp>
      <p:sp>
        <p:nvSpPr>
          <p:cNvPr id="162" name="Shape 162"/>
          <p:cNvSpPr txBox="1">
            <a:spLocks noGrp="1"/>
          </p:cNvSpPr>
          <p:nvPr>
            <p:ph type="subTitle" idx="1"/>
          </p:nvPr>
        </p:nvSpPr>
        <p:spPr>
          <a:xfrm>
            <a:off x="500945" y="3191630"/>
            <a:ext cx="11068755" cy="1760987"/>
          </a:xfrm>
          <a:prstGeom prst="rect">
            <a:avLst/>
          </a:prstGeom>
          <a:noFill/>
          <a:ln>
            <a:noFill/>
          </a:ln>
        </p:spPr>
        <p:txBody>
          <a:bodyPr vert="horz" wrap="square" lIns="91433" tIns="45700" rIns="91433" bIns="45700" rtlCol="0" anchor="t" anchorCtr="0">
            <a:noAutofit/>
          </a:bodyPr>
          <a:lstStyle/>
          <a:p>
            <a:pPr indent="-177796" algn="ctr">
              <a:spcBef>
                <a:spcPts val="0"/>
              </a:spcBef>
            </a:pPr>
            <a:r>
              <a:rPr lang="en-US" dirty="0"/>
              <a:t>Michael W. Condry, PhD</a:t>
            </a:r>
          </a:p>
          <a:p>
            <a:pPr indent="-177796" algn="ctr">
              <a:spcBef>
                <a:spcPts val="0"/>
              </a:spcBef>
            </a:pPr>
            <a:r>
              <a:rPr lang="en-US" dirty="0"/>
              <a:t>IEEE Life Fellow</a:t>
            </a:r>
          </a:p>
          <a:p>
            <a:pPr indent="-177796" algn="ctr">
              <a:spcBef>
                <a:spcPts val="0"/>
              </a:spcBef>
            </a:pPr>
            <a:r>
              <a:rPr lang="en-US" sz="1867" dirty="0"/>
              <a:t>Member: IES Senior AdCom, Computer Society, </a:t>
            </a:r>
            <a:r>
              <a:rPr lang="en-US" sz="1867" dirty="0" err="1"/>
              <a:t>CTSoc</a:t>
            </a:r>
            <a:r>
              <a:rPr lang="en-US" sz="1867" dirty="0"/>
              <a:t> Board of Governors, and CNSV</a:t>
            </a:r>
          </a:p>
          <a:p>
            <a:pPr indent="-177796" algn="ctr">
              <a:spcBef>
                <a:spcPts val="0"/>
              </a:spcBef>
            </a:pPr>
            <a:endParaRPr dirty="0"/>
          </a:p>
        </p:txBody>
      </p:sp>
      <p:pic>
        <p:nvPicPr>
          <p:cNvPr id="8" name="Picture 7" descr="A picture containing text&#10;&#10;Description automatically generated">
            <a:extLst>
              <a:ext uri="{FF2B5EF4-FFF2-40B4-BE49-F238E27FC236}">
                <a16:creationId xmlns:a16="http://schemas.microsoft.com/office/drawing/2014/main" id="{611F926B-FEE6-4EB4-B54B-0BA65AB10519}"/>
              </a:ext>
            </a:extLst>
          </p:cNvPr>
          <p:cNvPicPr>
            <a:picLocks noChangeAspect="1"/>
          </p:cNvPicPr>
          <p:nvPr/>
        </p:nvPicPr>
        <p:blipFill>
          <a:blip r:embed="rId3"/>
          <a:stretch>
            <a:fillRect/>
          </a:stretch>
        </p:blipFill>
        <p:spPr>
          <a:xfrm>
            <a:off x="2165877" y="5227678"/>
            <a:ext cx="1109871" cy="374123"/>
          </a:xfrm>
          <a:prstGeom prst="rect">
            <a:avLst/>
          </a:prstGeom>
        </p:spPr>
      </p:pic>
      <p:pic>
        <p:nvPicPr>
          <p:cNvPr id="4" name="Picture 3">
            <a:extLst>
              <a:ext uri="{FF2B5EF4-FFF2-40B4-BE49-F238E27FC236}">
                <a16:creationId xmlns:a16="http://schemas.microsoft.com/office/drawing/2014/main" id="{1701685B-FE40-49BC-8BA9-B5A088DF6A50}"/>
              </a:ext>
            </a:extLst>
          </p:cNvPr>
          <p:cNvPicPr>
            <a:picLocks noChangeAspect="1"/>
          </p:cNvPicPr>
          <p:nvPr/>
        </p:nvPicPr>
        <p:blipFill>
          <a:blip r:embed="rId4"/>
          <a:stretch>
            <a:fillRect/>
          </a:stretch>
        </p:blipFill>
        <p:spPr>
          <a:xfrm>
            <a:off x="4810764" y="5256150"/>
            <a:ext cx="945582" cy="344798"/>
          </a:xfrm>
          <a:prstGeom prst="rect">
            <a:avLst/>
          </a:prstGeom>
        </p:spPr>
      </p:pic>
      <p:pic>
        <p:nvPicPr>
          <p:cNvPr id="7" name="Picture 6" descr="Text&#10;&#10;Description automatically generated with low confidence">
            <a:extLst>
              <a:ext uri="{FF2B5EF4-FFF2-40B4-BE49-F238E27FC236}">
                <a16:creationId xmlns:a16="http://schemas.microsoft.com/office/drawing/2014/main" id="{EC5386C2-349F-4C1D-9B5B-9C6351719F7F}"/>
              </a:ext>
            </a:extLst>
          </p:cNvPr>
          <p:cNvPicPr>
            <a:picLocks noChangeAspect="1"/>
          </p:cNvPicPr>
          <p:nvPr/>
        </p:nvPicPr>
        <p:blipFill>
          <a:blip r:embed="rId5"/>
          <a:stretch>
            <a:fillRect/>
          </a:stretch>
        </p:blipFill>
        <p:spPr>
          <a:xfrm>
            <a:off x="695440" y="518093"/>
            <a:ext cx="1523371" cy="859111"/>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23E124BE-F0C1-4EBD-87E3-A48A4CF6C72C}"/>
              </a:ext>
            </a:extLst>
          </p:cNvPr>
          <p:cNvPicPr>
            <a:picLocks noChangeAspect="1"/>
          </p:cNvPicPr>
          <p:nvPr/>
        </p:nvPicPr>
        <p:blipFill>
          <a:blip r:embed="rId6"/>
          <a:stretch>
            <a:fillRect/>
          </a:stretch>
        </p:blipFill>
        <p:spPr>
          <a:xfrm>
            <a:off x="7349251" y="5257003"/>
            <a:ext cx="1123675" cy="343945"/>
          </a:xfrm>
          <a:prstGeom prst="rect">
            <a:avLst/>
          </a:prstGeom>
        </p:spPr>
      </p:pic>
      <p:pic>
        <p:nvPicPr>
          <p:cNvPr id="10" name="Picture 9" descr="Icon&#10;&#10;Description automatically generated">
            <a:extLst>
              <a:ext uri="{FF2B5EF4-FFF2-40B4-BE49-F238E27FC236}">
                <a16:creationId xmlns:a16="http://schemas.microsoft.com/office/drawing/2014/main" id="{6902EF49-6CDD-4ECA-A1AC-7A82A2674C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13155" y="5032041"/>
            <a:ext cx="437807" cy="635218"/>
          </a:xfrm>
          <a:prstGeom prst="rect">
            <a:avLst/>
          </a:prstGeom>
        </p:spPr>
      </p:pic>
    </p:spTree>
    <p:extLst>
      <p:ext uri="{BB962C8B-B14F-4D97-AF65-F5344CB8AC3E}">
        <p14:creationId xmlns:p14="http://schemas.microsoft.com/office/powerpoint/2010/main" val="2977653612"/>
      </p:ext>
    </p:extLst>
  </p:cSld>
  <p:clrMapOvr>
    <a:masterClrMapping/>
  </p:clrMapOvr>
  <mc:AlternateContent xmlns:mc="http://schemas.openxmlformats.org/markup-compatibility/2006" xmlns:p14="http://schemas.microsoft.com/office/powerpoint/2010/main">
    <mc:Choice Requires="p14">
      <p:transition spd="slow" p14:dur="2000" advTm="33539"/>
    </mc:Choice>
    <mc:Fallback xmlns="">
      <p:transition spd="slow" advTm="335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CDBFD-0A9F-41E0-9B0D-F163E9881252}"/>
              </a:ext>
            </a:extLst>
          </p:cNvPr>
          <p:cNvSpPr>
            <a:spLocks noGrp="1"/>
          </p:cNvSpPr>
          <p:nvPr>
            <p:ph type="ctrTitle"/>
          </p:nvPr>
        </p:nvSpPr>
        <p:spPr/>
        <p:txBody>
          <a:bodyPr/>
          <a:lstStyle/>
          <a:p>
            <a:r>
              <a:rPr lang="en-US" dirty="0"/>
              <a:t>Summary</a:t>
            </a:r>
          </a:p>
        </p:txBody>
      </p:sp>
      <p:sp>
        <p:nvSpPr>
          <p:cNvPr id="6" name="Text Placeholder 5">
            <a:extLst>
              <a:ext uri="{FF2B5EF4-FFF2-40B4-BE49-F238E27FC236}">
                <a16:creationId xmlns:a16="http://schemas.microsoft.com/office/drawing/2014/main" id="{DF31FCEB-0B4A-4859-8BF3-ED8F80552E95}"/>
              </a:ext>
            </a:extLst>
          </p:cNvPr>
          <p:cNvSpPr>
            <a:spLocks noGrp="1"/>
          </p:cNvSpPr>
          <p:nvPr>
            <p:ph type="body" idx="2"/>
          </p:nvPr>
        </p:nvSpPr>
        <p:spPr>
          <a:xfrm>
            <a:off x="396815" y="1207604"/>
            <a:ext cx="11374883" cy="4761877"/>
          </a:xfrm>
        </p:spPr>
        <p:txBody>
          <a:bodyPr/>
          <a:lstStyle/>
          <a:p>
            <a:r>
              <a:rPr lang="en-US"/>
              <a:t> </a:t>
            </a:r>
            <a:endParaRPr lang="en-US" dirty="0"/>
          </a:p>
        </p:txBody>
      </p:sp>
    </p:spTree>
    <p:extLst>
      <p:ext uri="{BB962C8B-B14F-4D97-AF65-F5344CB8AC3E}">
        <p14:creationId xmlns:p14="http://schemas.microsoft.com/office/powerpoint/2010/main" val="1206530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0B3350-08DD-BA7F-35F2-2A97BA2E181D}"/>
              </a:ext>
            </a:extLst>
          </p:cNvPr>
          <p:cNvSpPr>
            <a:spLocks noGrp="1"/>
          </p:cNvSpPr>
          <p:nvPr>
            <p:ph type="ctrTitle"/>
          </p:nvPr>
        </p:nvSpPr>
        <p:spPr/>
        <p:txBody>
          <a:bodyPr/>
          <a:lstStyle/>
          <a:p>
            <a:r>
              <a:rPr lang="en-US" dirty="0"/>
              <a:t>Notes</a:t>
            </a:r>
          </a:p>
        </p:txBody>
      </p:sp>
      <p:sp>
        <p:nvSpPr>
          <p:cNvPr id="5" name="Subtitle 4">
            <a:extLst>
              <a:ext uri="{FF2B5EF4-FFF2-40B4-BE49-F238E27FC236}">
                <a16:creationId xmlns:a16="http://schemas.microsoft.com/office/drawing/2014/main" id="{DC1B14F7-6A51-C558-08C2-611451FC7671}"/>
              </a:ext>
            </a:extLst>
          </p:cNvPr>
          <p:cNvSpPr>
            <a:spLocks noGrp="1"/>
          </p:cNvSpPr>
          <p:nvPr>
            <p:ph type="subTitle" idx="1"/>
          </p:nvPr>
        </p:nvSpPr>
        <p:spPr/>
        <p:txBody>
          <a:bodyPr/>
          <a:lstStyle/>
          <a:p>
            <a:r>
              <a:rPr lang="en-US" dirty="0"/>
              <a:t>Some notes</a:t>
            </a:r>
          </a:p>
        </p:txBody>
      </p:sp>
      <p:sp>
        <p:nvSpPr>
          <p:cNvPr id="6" name="Text Placeholder 5">
            <a:extLst>
              <a:ext uri="{FF2B5EF4-FFF2-40B4-BE49-F238E27FC236}">
                <a16:creationId xmlns:a16="http://schemas.microsoft.com/office/drawing/2014/main" id="{D95CEAD5-32A4-9705-ABBC-B63A63536AD3}"/>
              </a:ext>
            </a:extLst>
          </p:cNvPr>
          <p:cNvSpPr>
            <a:spLocks noGrp="1"/>
          </p:cNvSpPr>
          <p:nvPr>
            <p:ph type="body" idx="2"/>
          </p:nvPr>
        </p:nvSpPr>
        <p:spPr>
          <a:xfrm>
            <a:off x="396815" y="1825626"/>
            <a:ext cx="11374883" cy="3139913"/>
          </a:xfrm>
        </p:spPr>
        <p:txBody>
          <a:bodyPr/>
          <a:lstStyle/>
          <a:p>
            <a:r>
              <a:rPr lang="en-US" dirty="0"/>
              <a:t>This is to give the presenter the kind of presentation that would be suitable for a research summary topic at the World Technology Summit.</a:t>
            </a:r>
          </a:p>
          <a:p>
            <a:r>
              <a:rPr lang="en-US" dirty="0"/>
              <a:t>This is different than a standard IEEE conference presentation.  Do not assume that the audience has read your work or understands the technology the way that others you interact with do.</a:t>
            </a:r>
          </a:p>
          <a:p>
            <a:r>
              <a:rPr lang="en-US" dirty="0"/>
              <a:t>Your goal is to explain broadly the overall solutions to the issues of the topic, then examine in detail the area where your research might be able to be utilized in solving the challenge.</a:t>
            </a:r>
          </a:p>
          <a:p>
            <a:r>
              <a:rPr lang="en-US" dirty="0"/>
              <a:t>This sample presentation is just to show the idea of the style of presentation. There will be notes at the bottom about the point of the page.  You would be expected to be much more detailed in the presentation.</a:t>
            </a:r>
          </a:p>
        </p:txBody>
      </p:sp>
      <p:sp>
        <p:nvSpPr>
          <p:cNvPr id="7" name="TextBox 6">
            <a:extLst>
              <a:ext uri="{FF2B5EF4-FFF2-40B4-BE49-F238E27FC236}">
                <a16:creationId xmlns:a16="http://schemas.microsoft.com/office/drawing/2014/main" id="{3E2595E2-93B5-EE9E-96ED-B167EF558113}"/>
              </a:ext>
            </a:extLst>
          </p:cNvPr>
          <p:cNvSpPr txBox="1"/>
          <p:nvPr/>
        </p:nvSpPr>
        <p:spPr>
          <a:xfrm>
            <a:off x="717630" y="5434314"/>
            <a:ext cx="10532962" cy="507831"/>
          </a:xfrm>
          <a:prstGeom prst="rect">
            <a:avLst/>
          </a:prstGeom>
          <a:noFill/>
        </p:spPr>
        <p:txBody>
          <a:bodyPr wrap="square" rtlCol="0">
            <a:spAutoFit/>
          </a:bodyPr>
          <a:lstStyle/>
          <a:p>
            <a:r>
              <a:rPr lang="en-US" dirty="0">
                <a:solidFill>
                  <a:schemeClr val="accent1"/>
                </a:solidFill>
              </a:rPr>
              <a:t>This page is just to explain a WTS presentation strategy – review the overall strategies and the one you think is best and why. If Industry is interested in your research strategy you will benefit.  </a:t>
            </a:r>
          </a:p>
        </p:txBody>
      </p:sp>
    </p:spTree>
    <p:extLst>
      <p:ext uri="{BB962C8B-B14F-4D97-AF65-F5344CB8AC3E}">
        <p14:creationId xmlns:p14="http://schemas.microsoft.com/office/powerpoint/2010/main" val="266431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0B3350-08DD-BA7F-35F2-2A97BA2E181D}"/>
              </a:ext>
            </a:extLst>
          </p:cNvPr>
          <p:cNvSpPr>
            <a:spLocks noGrp="1"/>
          </p:cNvSpPr>
          <p:nvPr>
            <p:ph type="ctrTitle"/>
          </p:nvPr>
        </p:nvSpPr>
        <p:spPr/>
        <p:txBody>
          <a:bodyPr/>
          <a:lstStyle/>
          <a:p>
            <a:r>
              <a:rPr lang="en-US" dirty="0"/>
              <a:t>Sample System Cooling Methodologies</a:t>
            </a:r>
          </a:p>
        </p:txBody>
      </p:sp>
      <p:sp>
        <p:nvSpPr>
          <p:cNvPr id="5" name="Subtitle 4">
            <a:extLst>
              <a:ext uri="{FF2B5EF4-FFF2-40B4-BE49-F238E27FC236}">
                <a16:creationId xmlns:a16="http://schemas.microsoft.com/office/drawing/2014/main" id="{DC1B14F7-6A51-C558-08C2-611451FC7671}"/>
              </a:ext>
            </a:extLst>
          </p:cNvPr>
          <p:cNvSpPr>
            <a:spLocks noGrp="1"/>
          </p:cNvSpPr>
          <p:nvPr>
            <p:ph type="subTitle" idx="1"/>
          </p:nvPr>
        </p:nvSpPr>
        <p:spPr/>
        <p:txBody>
          <a:bodyPr/>
          <a:lstStyle/>
          <a:p>
            <a:r>
              <a:rPr lang="en-US" dirty="0"/>
              <a:t>Solution strategies and how </a:t>
            </a:r>
            <a:r>
              <a:rPr lang="en-US"/>
              <a:t>they compare</a:t>
            </a:r>
            <a:endParaRPr lang="en-US" dirty="0"/>
          </a:p>
        </p:txBody>
      </p:sp>
      <p:sp>
        <p:nvSpPr>
          <p:cNvPr id="6" name="Text Placeholder 5">
            <a:extLst>
              <a:ext uri="{FF2B5EF4-FFF2-40B4-BE49-F238E27FC236}">
                <a16:creationId xmlns:a16="http://schemas.microsoft.com/office/drawing/2014/main" id="{D95CEAD5-32A4-9705-ABBC-B63A63536AD3}"/>
              </a:ext>
            </a:extLst>
          </p:cNvPr>
          <p:cNvSpPr>
            <a:spLocks noGrp="1"/>
          </p:cNvSpPr>
          <p:nvPr>
            <p:ph type="body" idx="2"/>
          </p:nvPr>
        </p:nvSpPr>
        <p:spPr>
          <a:xfrm>
            <a:off x="396815" y="1825626"/>
            <a:ext cx="11374883" cy="3320306"/>
          </a:xfrm>
        </p:spPr>
        <p:txBody>
          <a:bodyPr/>
          <a:lstStyle/>
          <a:p>
            <a:r>
              <a:rPr lang="en-US" dirty="0"/>
              <a:t>Managing cooling needs to be addressed at many levels including component devices, circuitry, and overall system.  Scoping cooling issues to keep up with AI computing demands requires examining solution strategies across all areas. </a:t>
            </a:r>
          </a:p>
          <a:p>
            <a:r>
              <a:rPr lang="en-US" dirty="0"/>
              <a:t>This presentation focuses on overall system cooling methodologies. We examine the options, compare their positive and negative values, and recommend strategies for each kind of system. </a:t>
            </a:r>
          </a:p>
          <a:p>
            <a:r>
              <a:rPr lang="en-US" dirty="0"/>
              <a:t>At the system level there are essentially three different strategies to address cooling:</a:t>
            </a:r>
          </a:p>
          <a:p>
            <a:pPr lvl="1"/>
            <a:r>
              <a:rPr lang="en-US" dirty="0"/>
              <a:t>Air</a:t>
            </a:r>
          </a:p>
          <a:p>
            <a:pPr lvl="1"/>
            <a:r>
              <a:rPr lang="en-US" dirty="0"/>
              <a:t>Water</a:t>
            </a:r>
          </a:p>
          <a:p>
            <a:pPr lvl="1"/>
            <a:r>
              <a:rPr lang="en-US" dirty="0"/>
              <a:t>Coolant</a:t>
            </a:r>
          </a:p>
        </p:txBody>
      </p:sp>
      <p:sp>
        <p:nvSpPr>
          <p:cNvPr id="7" name="TextBox 6">
            <a:extLst>
              <a:ext uri="{FF2B5EF4-FFF2-40B4-BE49-F238E27FC236}">
                <a16:creationId xmlns:a16="http://schemas.microsoft.com/office/drawing/2014/main" id="{3E2595E2-93B5-EE9E-96ED-B167EF558113}"/>
              </a:ext>
            </a:extLst>
          </p:cNvPr>
          <p:cNvSpPr txBox="1"/>
          <p:nvPr/>
        </p:nvSpPr>
        <p:spPr>
          <a:xfrm>
            <a:off x="717630" y="5434314"/>
            <a:ext cx="10532962" cy="507831"/>
          </a:xfrm>
          <a:prstGeom prst="rect">
            <a:avLst/>
          </a:prstGeom>
          <a:noFill/>
        </p:spPr>
        <p:txBody>
          <a:bodyPr wrap="square" rtlCol="0">
            <a:spAutoFit/>
          </a:bodyPr>
          <a:lstStyle/>
          <a:p>
            <a:r>
              <a:rPr lang="en-US" dirty="0">
                <a:solidFill>
                  <a:schemeClr val="accent1"/>
                </a:solidFill>
              </a:rPr>
              <a:t>The point is the solution truly requires examining all strategies across elements in the system.  Any one researcher is likely focused on one area, so here narrow down after noting the overall breath of the problem space. </a:t>
            </a:r>
          </a:p>
        </p:txBody>
      </p:sp>
    </p:spTree>
    <p:extLst>
      <p:ext uri="{BB962C8B-B14F-4D97-AF65-F5344CB8AC3E}">
        <p14:creationId xmlns:p14="http://schemas.microsoft.com/office/powerpoint/2010/main" val="371209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C1F083-6F1C-D205-53A1-52D1CCB697A0}"/>
              </a:ext>
            </a:extLst>
          </p:cNvPr>
          <p:cNvSpPr>
            <a:spLocks noGrp="1"/>
          </p:cNvSpPr>
          <p:nvPr>
            <p:ph type="ctrTitle"/>
          </p:nvPr>
        </p:nvSpPr>
        <p:spPr/>
        <p:txBody>
          <a:bodyPr/>
          <a:lstStyle/>
          <a:p>
            <a:r>
              <a:rPr lang="en-US" dirty="0"/>
              <a:t>Review of Requirements</a:t>
            </a:r>
          </a:p>
        </p:txBody>
      </p:sp>
      <p:sp>
        <p:nvSpPr>
          <p:cNvPr id="6" name="Text Placeholder 5">
            <a:extLst>
              <a:ext uri="{FF2B5EF4-FFF2-40B4-BE49-F238E27FC236}">
                <a16:creationId xmlns:a16="http://schemas.microsoft.com/office/drawing/2014/main" id="{B10A6689-4945-280D-C98A-DE846880A978}"/>
              </a:ext>
            </a:extLst>
          </p:cNvPr>
          <p:cNvSpPr>
            <a:spLocks noGrp="1"/>
          </p:cNvSpPr>
          <p:nvPr>
            <p:ph type="body" idx="2"/>
          </p:nvPr>
        </p:nvSpPr>
        <p:spPr>
          <a:xfrm>
            <a:off x="396815" y="1377388"/>
            <a:ext cx="11374883" cy="4085863"/>
          </a:xfrm>
        </p:spPr>
        <p:txBody>
          <a:bodyPr/>
          <a:lstStyle/>
          <a:p>
            <a:r>
              <a:rPr lang="en-US" dirty="0"/>
              <a:t>Functionality: What level of cooling is required for each kind of device</a:t>
            </a:r>
          </a:p>
          <a:p>
            <a:pPr lvl="1"/>
            <a:r>
              <a:rPr lang="en-US" dirty="0"/>
              <a:t>Client, edge, and server</a:t>
            </a:r>
          </a:p>
          <a:p>
            <a:r>
              <a:rPr lang="en-US" dirty="0"/>
              <a:t>Feasibility of Deployment</a:t>
            </a:r>
          </a:p>
          <a:p>
            <a:pPr lvl="1"/>
            <a:r>
              <a:rPr lang="en-US" dirty="0"/>
              <a:t>can’t carry an A/C around on your phone </a:t>
            </a:r>
          </a:p>
          <a:p>
            <a:r>
              <a:rPr lang="en-US" dirty="0"/>
              <a:t>Regulatory specifications</a:t>
            </a:r>
          </a:p>
          <a:p>
            <a:pPr lvl="1"/>
            <a:r>
              <a:rPr lang="en-US" dirty="0"/>
              <a:t>PUE reduction </a:t>
            </a:r>
          </a:p>
          <a:p>
            <a:r>
              <a:rPr lang="en-US" dirty="0"/>
              <a:t>Energy efficiency </a:t>
            </a:r>
          </a:p>
          <a:p>
            <a:pPr lvl="1"/>
            <a:r>
              <a:rPr lang="en-US" dirty="0"/>
              <a:t>Energy savings, density </a:t>
            </a:r>
          </a:p>
          <a:p>
            <a:endParaRPr lang="en-US" dirty="0"/>
          </a:p>
        </p:txBody>
      </p:sp>
      <p:sp>
        <p:nvSpPr>
          <p:cNvPr id="7" name="TextBox 6">
            <a:extLst>
              <a:ext uri="{FF2B5EF4-FFF2-40B4-BE49-F238E27FC236}">
                <a16:creationId xmlns:a16="http://schemas.microsoft.com/office/drawing/2014/main" id="{490D78B8-8428-D7F5-60F8-3854D67DBE6A}"/>
              </a:ext>
            </a:extLst>
          </p:cNvPr>
          <p:cNvSpPr txBox="1"/>
          <p:nvPr/>
        </p:nvSpPr>
        <p:spPr>
          <a:xfrm>
            <a:off x="717630" y="5434314"/>
            <a:ext cx="10532962" cy="300082"/>
          </a:xfrm>
          <a:prstGeom prst="rect">
            <a:avLst/>
          </a:prstGeom>
          <a:noFill/>
        </p:spPr>
        <p:txBody>
          <a:bodyPr wrap="square" rtlCol="0">
            <a:spAutoFit/>
          </a:bodyPr>
          <a:lstStyle/>
          <a:p>
            <a:r>
              <a:rPr lang="en-US" dirty="0">
                <a:solidFill>
                  <a:schemeClr val="accent1"/>
                </a:solidFill>
              </a:rPr>
              <a:t>Spell out the expected requirements with known measures</a:t>
            </a:r>
          </a:p>
        </p:txBody>
      </p:sp>
    </p:spTree>
    <p:extLst>
      <p:ext uri="{BB962C8B-B14F-4D97-AF65-F5344CB8AC3E}">
        <p14:creationId xmlns:p14="http://schemas.microsoft.com/office/powerpoint/2010/main" val="2800923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14178-FA74-1106-7022-A6B6ADFB370C}"/>
              </a:ext>
            </a:extLst>
          </p:cNvPr>
          <p:cNvSpPr>
            <a:spLocks noGrp="1"/>
          </p:cNvSpPr>
          <p:nvPr>
            <p:ph type="ctrTitle"/>
          </p:nvPr>
        </p:nvSpPr>
        <p:spPr/>
        <p:txBody>
          <a:bodyPr/>
          <a:lstStyle/>
          <a:p>
            <a:r>
              <a:rPr lang="en-US" dirty="0"/>
              <a:t>Air Cooling</a:t>
            </a:r>
          </a:p>
        </p:txBody>
      </p:sp>
      <p:sp>
        <p:nvSpPr>
          <p:cNvPr id="6" name="Text Placeholder 5">
            <a:extLst>
              <a:ext uri="{FF2B5EF4-FFF2-40B4-BE49-F238E27FC236}">
                <a16:creationId xmlns:a16="http://schemas.microsoft.com/office/drawing/2014/main" id="{CAF454E3-12D5-5E7E-B014-6107CAD82A35}"/>
              </a:ext>
            </a:extLst>
          </p:cNvPr>
          <p:cNvSpPr>
            <a:spLocks noGrp="1"/>
          </p:cNvSpPr>
          <p:nvPr>
            <p:ph type="body" idx="2"/>
          </p:nvPr>
        </p:nvSpPr>
        <p:spPr>
          <a:xfrm>
            <a:off x="396815" y="1226916"/>
            <a:ext cx="11374883" cy="4742565"/>
          </a:xfrm>
        </p:spPr>
        <p:txBody>
          <a:bodyPr/>
          <a:lstStyle/>
          <a:p>
            <a:r>
              <a:rPr lang="en-US" dirty="0"/>
              <a:t>Air Cooling is the ubiquitous standard today. This chilled air can be blown into the system with a fan.</a:t>
            </a:r>
          </a:p>
          <a:p>
            <a:r>
              <a:rPr lang="en-US" i="1" dirty="0">
                <a:solidFill>
                  <a:schemeClr val="accent1">
                    <a:lumMod val="75000"/>
                  </a:schemeClr>
                </a:solidFill>
              </a:rPr>
              <a:t>A bit more on air cooling methodologies….</a:t>
            </a:r>
          </a:p>
          <a:p>
            <a:r>
              <a:rPr lang="en-US" dirty="0"/>
              <a:t>Positives</a:t>
            </a:r>
          </a:p>
          <a:p>
            <a:pPr lvl="1"/>
            <a:r>
              <a:rPr lang="en-US" dirty="0"/>
              <a:t>Existing infrastructure and ecosystem</a:t>
            </a:r>
          </a:p>
          <a:p>
            <a:pPr lvl="1"/>
            <a:r>
              <a:rPr lang="en-US" dirty="0"/>
              <a:t>Suitable for all devices: clients, edge and service</a:t>
            </a:r>
          </a:p>
          <a:p>
            <a:pPr lvl="1"/>
            <a:endParaRPr lang="en-US" dirty="0"/>
          </a:p>
          <a:p>
            <a:r>
              <a:rPr lang="en-US" dirty="0"/>
              <a:t>Negatives</a:t>
            </a:r>
          </a:p>
          <a:p>
            <a:pPr lvl="1"/>
            <a:r>
              <a:rPr lang="en-US" dirty="0"/>
              <a:t>Power consumption</a:t>
            </a:r>
          </a:p>
          <a:p>
            <a:pPr lvl="1"/>
            <a:r>
              <a:rPr lang="en-US" dirty="0"/>
              <a:t>Water usage </a:t>
            </a:r>
          </a:p>
          <a:p>
            <a:pPr lvl="1"/>
            <a:r>
              <a:rPr lang="en-US" dirty="0"/>
              <a:t>Limitations : </a:t>
            </a:r>
            <a:r>
              <a:rPr lang="en-US" i="1" dirty="0">
                <a:solidFill>
                  <a:schemeClr val="accent1">
                    <a:lumMod val="75000"/>
                  </a:schemeClr>
                </a:solidFill>
              </a:rPr>
              <a:t>Show measures of limitations</a:t>
            </a:r>
            <a:endParaRPr lang="en-US" dirty="0"/>
          </a:p>
        </p:txBody>
      </p:sp>
    </p:spTree>
    <p:extLst>
      <p:ext uri="{BB962C8B-B14F-4D97-AF65-F5344CB8AC3E}">
        <p14:creationId xmlns:p14="http://schemas.microsoft.com/office/powerpoint/2010/main" val="3121297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14178-FA74-1106-7022-A6B6ADFB370C}"/>
              </a:ext>
            </a:extLst>
          </p:cNvPr>
          <p:cNvSpPr>
            <a:spLocks noGrp="1"/>
          </p:cNvSpPr>
          <p:nvPr>
            <p:ph type="ctrTitle"/>
          </p:nvPr>
        </p:nvSpPr>
        <p:spPr/>
        <p:txBody>
          <a:bodyPr/>
          <a:lstStyle/>
          <a:p>
            <a:r>
              <a:rPr lang="en-US" dirty="0"/>
              <a:t>Water Cooling</a:t>
            </a:r>
          </a:p>
        </p:txBody>
      </p:sp>
      <p:sp>
        <p:nvSpPr>
          <p:cNvPr id="6" name="Text Placeholder 5">
            <a:extLst>
              <a:ext uri="{FF2B5EF4-FFF2-40B4-BE49-F238E27FC236}">
                <a16:creationId xmlns:a16="http://schemas.microsoft.com/office/drawing/2014/main" id="{CAF454E3-12D5-5E7E-B014-6107CAD82A35}"/>
              </a:ext>
            </a:extLst>
          </p:cNvPr>
          <p:cNvSpPr>
            <a:spLocks noGrp="1"/>
          </p:cNvSpPr>
          <p:nvPr>
            <p:ph type="body" idx="2"/>
          </p:nvPr>
        </p:nvSpPr>
        <p:spPr>
          <a:xfrm>
            <a:off x="396815" y="1226916"/>
            <a:ext cx="11374883" cy="4742565"/>
          </a:xfrm>
        </p:spPr>
        <p:txBody>
          <a:bodyPr/>
          <a:lstStyle/>
          <a:p>
            <a:r>
              <a:rPr lang="en-US" dirty="0"/>
              <a:t>Water Cooling is less common. Utilizing water is more effective and consumes less power than blowing cold air.  </a:t>
            </a:r>
          </a:p>
          <a:p>
            <a:r>
              <a:rPr lang="en-US" i="1" dirty="0">
                <a:solidFill>
                  <a:schemeClr val="accent1">
                    <a:lumMod val="75000"/>
                  </a:schemeClr>
                </a:solidFill>
              </a:rPr>
              <a:t>A bit more on water cooling methodologies….</a:t>
            </a:r>
          </a:p>
          <a:p>
            <a:r>
              <a:rPr lang="en-US" dirty="0"/>
              <a:t>Positives</a:t>
            </a:r>
          </a:p>
          <a:p>
            <a:pPr lvl="1"/>
            <a:r>
              <a:rPr lang="en-US" dirty="0"/>
              <a:t>Power consumption reduction (vs. air)</a:t>
            </a:r>
          </a:p>
          <a:p>
            <a:pPr lvl="1"/>
            <a:r>
              <a:rPr lang="en-US" dirty="0"/>
              <a:t>Reduction in water use (vs. air)</a:t>
            </a:r>
          </a:p>
          <a:p>
            <a:pPr lvl="1"/>
            <a:r>
              <a:rPr lang="en-US" dirty="0"/>
              <a:t>Increased compute density (eliminates fans, chillers)</a:t>
            </a:r>
          </a:p>
          <a:p>
            <a:pPr lvl="1"/>
            <a:endParaRPr lang="en-US" dirty="0"/>
          </a:p>
          <a:p>
            <a:r>
              <a:rPr lang="en-US" dirty="0"/>
              <a:t>Negatives</a:t>
            </a:r>
          </a:p>
          <a:p>
            <a:pPr lvl="1"/>
            <a:r>
              <a:rPr lang="en-US" dirty="0"/>
              <a:t>Not suitable for all devices: clients or edge  </a:t>
            </a:r>
          </a:p>
          <a:p>
            <a:pPr lvl="1"/>
            <a:r>
              <a:rPr lang="en-US" dirty="0"/>
              <a:t>Additional component validation</a:t>
            </a:r>
          </a:p>
          <a:p>
            <a:pPr lvl="1"/>
            <a:r>
              <a:rPr lang="en-US" dirty="0"/>
              <a:t>Limitations : </a:t>
            </a:r>
            <a:r>
              <a:rPr lang="en-US" i="1" dirty="0">
                <a:solidFill>
                  <a:schemeClr val="accent1">
                    <a:lumMod val="75000"/>
                  </a:schemeClr>
                </a:solidFill>
              </a:rPr>
              <a:t>Show measures of limitations</a:t>
            </a:r>
            <a:endParaRPr lang="en-US" dirty="0"/>
          </a:p>
        </p:txBody>
      </p:sp>
      <p:sp>
        <p:nvSpPr>
          <p:cNvPr id="2" name="TextBox 1">
            <a:extLst>
              <a:ext uri="{FF2B5EF4-FFF2-40B4-BE49-F238E27FC236}">
                <a16:creationId xmlns:a16="http://schemas.microsoft.com/office/drawing/2014/main" id="{BA385994-C9E6-B796-717C-3A8DA342AAF6}"/>
              </a:ext>
            </a:extLst>
          </p:cNvPr>
          <p:cNvSpPr txBox="1"/>
          <p:nvPr/>
        </p:nvSpPr>
        <p:spPr>
          <a:xfrm>
            <a:off x="829519" y="5631084"/>
            <a:ext cx="10532962" cy="300082"/>
          </a:xfrm>
          <a:prstGeom prst="rect">
            <a:avLst/>
          </a:prstGeom>
          <a:noFill/>
        </p:spPr>
        <p:txBody>
          <a:bodyPr wrap="square" rtlCol="0">
            <a:spAutoFit/>
          </a:bodyPr>
          <a:lstStyle/>
          <a:p>
            <a:r>
              <a:rPr lang="en-US" dirty="0">
                <a:solidFill>
                  <a:schemeClr val="accent1"/>
                </a:solidFill>
              </a:rPr>
              <a:t>Spell out where it is used, overhead costs, and effectiveness.   </a:t>
            </a:r>
          </a:p>
        </p:txBody>
      </p:sp>
    </p:spTree>
    <p:extLst>
      <p:ext uri="{BB962C8B-B14F-4D97-AF65-F5344CB8AC3E}">
        <p14:creationId xmlns:p14="http://schemas.microsoft.com/office/powerpoint/2010/main" val="877788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214178-FA74-1106-7022-A6B6ADFB370C}"/>
              </a:ext>
            </a:extLst>
          </p:cNvPr>
          <p:cNvSpPr>
            <a:spLocks noGrp="1"/>
          </p:cNvSpPr>
          <p:nvPr>
            <p:ph type="ctrTitle"/>
          </p:nvPr>
        </p:nvSpPr>
        <p:spPr/>
        <p:txBody>
          <a:bodyPr/>
          <a:lstStyle/>
          <a:p>
            <a:r>
              <a:rPr lang="en-US" dirty="0"/>
              <a:t>Alternative Cooling</a:t>
            </a:r>
          </a:p>
        </p:txBody>
      </p:sp>
      <p:sp>
        <p:nvSpPr>
          <p:cNvPr id="6" name="Text Placeholder 5">
            <a:extLst>
              <a:ext uri="{FF2B5EF4-FFF2-40B4-BE49-F238E27FC236}">
                <a16:creationId xmlns:a16="http://schemas.microsoft.com/office/drawing/2014/main" id="{CAF454E3-12D5-5E7E-B014-6107CAD82A35}"/>
              </a:ext>
            </a:extLst>
          </p:cNvPr>
          <p:cNvSpPr>
            <a:spLocks noGrp="1"/>
          </p:cNvSpPr>
          <p:nvPr>
            <p:ph type="body" idx="2"/>
          </p:nvPr>
        </p:nvSpPr>
        <p:spPr>
          <a:xfrm>
            <a:off x="396815" y="1226916"/>
            <a:ext cx="11374883" cy="4742565"/>
          </a:xfrm>
        </p:spPr>
        <p:txBody>
          <a:bodyPr/>
          <a:lstStyle/>
          <a:p>
            <a:r>
              <a:rPr lang="en-US" dirty="0"/>
              <a:t>Alternative Cooling such as immersion is a new and emerging area. Using a coolant to immerse system can be more effective  than either water or air</a:t>
            </a:r>
          </a:p>
          <a:p>
            <a:r>
              <a:rPr lang="en-US" i="1" dirty="0">
                <a:solidFill>
                  <a:schemeClr val="accent1">
                    <a:lumMod val="75000"/>
                  </a:schemeClr>
                </a:solidFill>
              </a:rPr>
              <a:t>A bit more on alternative cooling methodologies….</a:t>
            </a:r>
          </a:p>
          <a:p>
            <a:r>
              <a:rPr lang="en-US" dirty="0"/>
              <a:t>Positives</a:t>
            </a:r>
          </a:p>
          <a:p>
            <a:pPr lvl="1"/>
            <a:r>
              <a:rPr lang="en-US" dirty="0"/>
              <a:t>Power consumption reduction (vs. air)</a:t>
            </a:r>
          </a:p>
          <a:p>
            <a:pPr lvl="1"/>
            <a:r>
              <a:rPr lang="en-US" dirty="0"/>
              <a:t>Reduction in water use (vs. air)</a:t>
            </a:r>
          </a:p>
          <a:p>
            <a:pPr lvl="1"/>
            <a:r>
              <a:rPr lang="en-US" dirty="0"/>
              <a:t>Increased compute density (eliminates fans, chillers)</a:t>
            </a:r>
          </a:p>
          <a:p>
            <a:pPr lvl="1"/>
            <a:endParaRPr lang="en-US" dirty="0"/>
          </a:p>
          <a:p>
            <a:r>
              <a:rPr lang="en-US" dirty="0"/>
              <a:t>Negatives</a:t>
            </a:r>
          </a:p>
          <a:p>
            <a:pPr lvl="1"/>
            <a:r>
              <a:rPr lang="en-US" dirty="0"/>
              <a:t>Nascent market and ecosystem</a:t>
            </a:r>
          </a:p>
          <a:p>
            <a:pPr lvl="1"/>
            <a:r>
              <a:rPr lang="en-US" dirty="0"/>
              <a:t>Cost of infrastructure retrofit</a:t>
            </a:r>
          </a:p>
          <a:p>
            <a:pPr lvl="1"/>
            <a:r>
              <a:rPr lang="en-US" dirty="0"/>
              <a:t>Limitations : </a:t>
            </a:r>
            <a:r>
              <a:rPr lang="en-US" i="1" dirty="0">
                <a:solidFill>
                  <a:schemeClr val="accent1">
                    <a:lumMod val="75000"/>
                  </a:schemeClr>
                </a:solidFill>
              </a:rPr>
              <a:t>Show measures of limitations</a:t>
            </a:r>
            <a:endParaRPr lang="en-US" dirty="0"/>
          </a:p>
        </p:txBody>
      </p:sp>
      <p:sp>
        <p:nvSpPr>
          <p:cNvPr id="2" name="TextBox 1">
            <a:extLst>
              <a:ext uri="{FF2B5EF4-FFF2-40B4-BE49-F238E27FC236}">
                <a16:creationId xmlns:a16="http://schemas.microsoft.com/office/drawing/2014/main" id="{BA385994-C9E6-B796-717C-3A8DA342AAF6}"/>
              </a:ext>
            </a:extLst>
          </p:cNvPr>
          <p:cNvSpPr txBox="1"/>
          <p:nvPr/>
        </p:nvSpPr>
        <p:spPr>
          <a:xfrm>
            <a:off x="829519" y="5631084"/>
            <a:ext cx="10532962" cy="300082"/>
          </a:xfrm>
          <a:prstGeom prst="rect">
            <a:avLst/>
          </a:prstGeom>
          <a:noFill/>
        </p:spPr>
        <p:txBody>
          <a:bodyPr wrap="square" rtlCol="0">
            <a:spAutoFit/>
          </a:bodyPr>
          <a:lstStyle/>
          <a:p>
            <a:r>
              <a:rPr lang="en-US" dirty="0">
                <a:solidFill>
                  <a:schemeClr val="accent1"/>
                </a:solidFill>
              </a:rPr>
              <a:t>Spell out where it is used, overhead costs, and effectiveness.   </a:t>
            </a:r>
          </a:p>
        </p:txBody>
      </p:sp>
    </p:spTree>
    <p:extLst>
      <p:ext uri="{BB962C8B-B14F-4D97-AF65-F5344CB8AC3E}">
        <p14:creationId xmlns:p14="http://schemas.microsoft.com/office/powerpoint/2010/main" val="166294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4533747-2E6F-D642-6B7B-8E9FE7F4B81D}"/>
              </a:ext>
            </a:extLst>
          </p:cNvPr>
          <p:cNvSpPr>
            <a:spLocks noGrp="1"/>
          </p:cNvSpPr>
          <p:nvPr>
            <p:ph type="body" idx="1"/>
          </p:nvPr>
        </p:nvSpPr>
        <p:spPr/>
        <p:txBody>
          <a:bodyPr/>
          <a:lstStyle/>
          <a:p>
            <a:r>
              <a:rPr lang="en-US" dirty="0"/>
              <a:t>Effectiveness</a:t>
            </a:r>
          </a:p>
        </p:txBody>
      </p:sp>
      <p:sp>
        <p:nvSpPr>
          <p:cNvPr id="5" name="Subtitle 4">
            <a:extLst>
              <a:ext uri="{FF2B5EF4-FFF2-40B4-BE49-F238E27FC236}">
                <a16:creationId xmlns:a16="http://schemas.microsoft.com/office/drawing/2014/main" id="{86AF8730-932C-AD28-D97D-890530C43C0D}"/>
              </a:ext>
            </a:extLst>
          </p:cNvPr>
          <p:cNvSpPr>
            <a:spLocks noGrp="1"/>
          </p:cNvSpPr>
          <p:nvPr>
            <p:ph sz="half" idx="2"/>
          </p:nvPr>
        </p:nvSpPr>
        <p:spPr/>
        <p:txBody>
          <a:bodyPr/>
          <a:lstStyle/>
          <a:p>
            <a:r>
              <a:rPr lang="en-US" dirty="0"/>
              <a:t>Graphical</a:t>
            </a:r>
          </a:p>
        </p:txBody>
      </p:sp>
      <p:sp>
        <p:nvSpPr>
          <p:cNvPr id="8" name="Text Placeholder 7">
            <a:extLst>
              <a:ext uri="{FF2B5EF4-FFF2-40B4-BE49-F238E27FC236}">
                <a16:creationId xmlns:a16="http://schemas.microsoft.com/office/drawing/2014/main" id="{D9AE584A-0624-B63B-5593-F36C1A062DB5}"/>
              </a:ext>
            </a:extLst>
          </p:cNvPr>
          <p:cNvSpPr>
            <a:spLocks noGrp="1"/>
          </p:cNvSpPr>
          <p:nvPr>
            <p:ph type="body" sz="quarter" idx="3"/>
          </p:nvPr>
        </p:nvSpPr>
        <p:spPr/>
        <p:txBody>
          <a:bodyPr/>
          <a:lstStyle/>
          <a:p>
            <a:r>
              <a:rPr lang="en-US" dirty="0"/>
              <a:t>Total Cost</a:t>
            </a:r>
          </a:p>
        </p:txBody>
      </p:sp>
      <p:sp>
        <p:nvSpPr>
          <p:cNvPr id="9" name="Content Placeholder 8">
            <a:extLst>
              <a:ext uri="{FF2B5EF4-FFF2-40B4-BE49-F238E27FC236}">
                <a16:creationId xmlns:a16="http://schemas.microsoft.com/office/drawing/2014/main" id="{F7F7BF55-785C-A427-E6D5-95E808063190}"/>
              </a:ext>
            </a:extLst>
          </p:cNvPr>
          <p:cNvSpPr>
            <a:spLocks noGrp="1"/>
          </p:cNvSpPr>
          <p:nvPr>
            <p:ph sz="quarter" idx="4"/>
          </p:nvPr>
        </p:nvSpPr>
        <p:spPr/>
        <p:txBody>
          <a:bodyPr/>
          <a:lstStyle/>
          <a:p>
            <a:r>
              <a:rPr lang="en-US" dirty="0"/>
              <a:t>Graph</a:t>
            </a:r>
          </a:p>
        </p:txBody>
      </p:sp>
      <p:sp>
        <p:nvSpPr>
          <p:cNvPr id="4" name="Title 3">
            <a:extLst>
              <a:ext uri="{FF2B5EF4-FFF2-40B4-BE49-F238E27FC236}">
                <a16:creationId xmlns:a16="http://schemas.microsoft.com/office/drawing/2014/main" id="{AD8BAAF5-7509-76F3-DDEA-6F24FA298994}"/>
              </a:ext>
            </a:extLst>
          </p:cNvPr>
          <p:cNvSpPr>
            <a:spLocks noGrp="1"/>
          </p:cNvSpPr>
          <p:nvPr>
            <p:ph type="title"/>
          </p:nvPr>
        </p:nvSpPr>
        <p:spPr/>
        <p:txBody>
          <a:bodyPr/>
          <a:lstStyle/>
          <a:p>
            <a:r>
              <a:rPr lang="en-US" sz="3467" b="1" dirty="0">
                <a:solidFill>
                  <a:srgbClr val="0066A1"/>
                </a:solidFill>
                <a:latin typeface="Calibri"/>
                <a:ea typeface="Calibri"/>
                <a:cs typeface="Calibri"/>
                <a:sym typeface="Calibri"/>
              </a:rPr>
              <a:t>Comparison</a:t>
            </a:r>
          </a:p>
        </p:txBody>
      </p:sp>
    </p:spTree>
    <p:extLst>
      <p:ext uri="{BB962C8B-B14F-4D97-AF65-F5344CB8AC3E}">
        <p14:creationId xmlns:p14="http://schemas.microsoft.com/office/powerpoint/2010/main" val="17624557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8D68E9-8B34-4BD0-80F6-48F922ACEE60}"/>
              </a:ext>
            </a:extLst>
          </p:cNvPr>
          <p:cNvSpPr>
            <a:spLocks noGrp="1"/>
          </p:cNvSpPr>
          <p:nvPr>
            <p:ph type="ctrTitle"/>
          </p:nvPr>
        </p:nvSpPr>
        <p:spPr/>
        <p:txBody>
          <a:bodyPr>
            <a:normAutofit fontScale="90000"/>
          </a:bodyPr>
          <a:lstStyle/>
          <a:p>
            <a:r>
              <a:rPr lang="en-US" dirty="0"/>
              <a:t>My Recommendation</a:t>
            </a:r>
          </a:p>
        </p:txBody>
      </p:sp>
      <p:sp>
        <p:nvSpPr>
          <p:cNvPr id="8" name="Text Placeholder 7">
            <a:extLst>
              <a:ext uri="{FF2B5EF4-FFF2-40B4-BE49-F238E27FC236}">
                <a16:creationId xmlns:a16="http://schemas.microsoft.com/office/drawing/2014/main" id="{C913BF93-49C5-4909-BDED-CF5089FC74DD}"/>
              </a:ext>
            </a:extLst>
          </p:cNvPr>
          <p:cNvSpPr>
            <a:spLocks noGrp="1"/>
          </p:cNvSpPr>
          <p:nvPr>
            <p:ph type="body" idx="2"/>
          </p:nvPr>
        </p:nvSpPr>
        <p:spPr>
          <a:xfrm>
            <a:off x="396815" y="1177871"/>
            <a:ext cx="11374883" cy="4791611"/>
          </a:xfrm>
        </p:spPr>
        <p:txBody>
          <a:bodyPr>
            <a:normAutofit/>
          </a:bodyPr>
          <a:lstStyle/>
          <a:p>
            <a:r>
              <a:rPr lang="en-US" b="1" dirty="0"/>
              <a:t> As needed by device</a:t>
            </a:r>
            <a:endParaRPr lang="en-US" dirty="0"/>
          </a:p>
        </p:txBody>
      </p:sp>
      <p:pic>
        <p:nvPicPr>
          <p:cNvPr id="2" name="Audio 1">
            <a:hlinkClick r:id="" action="ppaction://media"/>
            <a:extLst>
              <a:ext uri="{FF2B5EF4-FFF2-40B4-BE49-F238E27FC236}">
                <a16:creationId xmlns:a16="http://schemas.microsoft.com/office/drawing/2014/main" id="{C1B2F9B8-88B9-4507-A34D-E82BDB18467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559817370"/>
      </p:ext>
    </p:extLst>
  </p:cSld>
  <p:clrMapOvr>
    <a:masterClrMapping/>
  </p:clrMapOvr>
  <mc:AlternateContent xmlns:mc="http://schemas.openxmlformats.org/markup-compatibility/2006" xmlns:p14="http://schemas.microsoft.com/office/powerpoint/2010/main">
    <mc:Choice Requires="p14">
      <p:transition spd="slow" p14:dur="2000" advTm="109213"/>
    </mc:Choice>
    <mc:Fallback xmlns="">
      <p:transition spd="slow" advTm="1092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ppt468A.tmp</Template>
  <TotalTime>1876</TotalTime>
  <Words>649</Words>
  <Application>Microsoft Office PowerPoint</Application>
  <PresentationFormat>Widescreen</PresentationFormat>
  <Paragraphs>76</Paragraphs>
  <Slides>10</Slides>
  <Notes>2</Notes>
  <HiddenSlides>0</HiddenSlides>
  <MMClips>1</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Noto Sans Symbols</vt:lpstr>
      <vt:lpstr>Content Slides</vt:lpstr>
      <vt:lpstr>Title Slides</vt:lpstr>
      <vt:lpstr>Sample Presentation Model  for World Technology Summit</vt:lpstr>
      <vt:lpstr>Notes</vt:lpstr>
      <vt:lpstr>Sample System Cooling Methodologies</vt:lpstr>
      <vt:lpstr>Review of Requirements</vt:lpstr>
      <vt:lpstr>Air Cooling</vt:lpstr>
      <vt:lpstr>Water Cooling</vt:lpstr>
      <vt:lpstr>Alternative Cooling</vt:lpstr>
      <vt:lpstr>Comparison</vt:lpstr>
      <vt:lpstr>My Recommendation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Torello</dc:creator>
  <cp:lastModifiedBy>Jenny Donelan</cp:lastModifiedBy>
  <cp:revision>245</cp:revision>
  <dcterms:created xsi:type="dcterms:W3CDTF">2021-10-11T15:42:00Z</dcterms:created>
  <dcterms:modified xsi:type="dcterms:W3CDTF">2023-12-18T17:36:36Z</dcterms:modified>
</cp:coreProperties>
</file>